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58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CO"/>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CO"/>
          </a:p>
        </p:txBody>
      </p:sp>
      <p:sp>
        <p:nvSpPr>
          <p:cNvPr id="4" name="3 Marcador de fecha"/>
          <p:cNvSpPr>
            <a:spLocks noGrp="1"/>
          </p:cNvSpPr>
          <p:nvPr>
            <p:ph type="dt" sz="half" idx="10"/>
          </p:nvPr>
        </p:nvSpPr>
        <p:spPr/>
        <p:txBody>
          <a:bodyPr/>
          <a:lstStyle/>
          <a:p>
            <a:fld id="{7CA44D44-30BA-4128-986C-8990B98D3F1B}" type="datetimeFigureOut">
              <a:rPr lang="es-CO" smtClean="0"/>
              <a:t>16/03/2015</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94F705BD-2C1C-4209-8FAD-237B35DCFE0E}" type="slidenum">
              <a:rPr lang="es-CO" smtClean="0"/>
              <a:t>‹Nº›</a:t>
            </a:fld>
            <a:endParaRPr lang="es-CO"/>
          </a:p>
        </p:txBody>
      </p:sp>
    </p:spTree>
    <p:extLst>
      <p:ext uri="{BB962C8B-B14F-4D97-AF65-F5344CB8AC3E}">
        <p14:creationId xmlns:p14="http://schemas.microsoft.com/office/powerpoint/2010/main" val="29735166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7CA44D44-30BA-4128-986C-8990B98D3F1B}" type="datetimeFigureOut">
              <a:rPr lang="es-CO" smtClean="0"/>
              <a:t>16/03/2015</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94F705BD-2C1C-4209-8FAD-237B35DCFE0E}" type="slidenum">
              <a:rPr lang="es-CO" smtClean="0"/>
              <a:t>‹Nº›</a:t>
            </a:fld>
            <a:endParaRPr lang="es-CO"/>
          </a:p>
        </p:txBody>
      </p:sp>
    </p:spTree>
    <p:extLst>
      <p:ext uri="{BB962C8B-B14F-4D97-AF65-F5344CB8AC3E}">
        <p14:creationId xmlns:p14="http://schemas.microsoft.com/office/powerpoint/2010/main" val="6466002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7CA44D44-30BA-4128-986C-8990B98D3F1B}" type="datetimeFigureOut">
              <a:rPr lang="es-CO" smtClean="0"/>
              <a:t>16/03/2015</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94F705BD-2C1C-4209-8FAD-237B35DCFE0E}" type="slidenum">
              <a:rPr lang="es-CO" smtClean="0"/>
              <a:t>‹Nº›</a:t>
            </a:fld>
            <a:endParaRPr lang="es-CO"/>
          </a:p>
        </p:txBody>
      </p:sp>
    </p:spTree>
    <p:extLst>
      <p:ext uri="{BB962C8B-B14F-4D97-AF65-F5344CB8AC3E}">
        <p14:creationId xmlns:p14="http://schemas.microsoft.com/office/powerpoint/2010/main" val="3129489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7CA44D44-30BA-4128-986C-8990B98D3F1B}" type="datetimeFigureOut">
              <a:rPr lang="es-CO" smtClean="0"/>
              <a:t>16/03/2015</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94F705BD-2C1C-4209-8FAD-237B35DCFE0E}" type="slidenum">
              <a:rPr lang="es-CO" smtClean="0"/>
              <a:t>‹Nº›</a:t>
            </a:fld>
            <a:endParaRPr lang="es-CO"/>
          </a:p>
        </p:txBody>
      </p:sp>
    </p:spTree>
    <p:extLst>
      <p:ext uri="{BB962C8B-B14F-4D97-AF65-F5344CB8AC3E}">
        <p14:creationId xmlns:p14="http://schemas.microsoft.com/office/powerpoint/2010/main" val="39272559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7CA44D44-30BA-4128-986C-8990B98D3F1B}" type="datetimeFigureOut">
              <a:rPr lang="es-CO" smtClean="0"/>
              <a:t>16/03/2015</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94F705BD-2C1C-4209-8FAD-237B35DCFE0E}" type="slidenum">
              <a:rPr lang="es-CO" smtClean="0"/>
              <a:t>‹Nº›</a:t>
            </a:fld>
            <a:endParaRPr lang="es-CO"/>
          </a:p>
        </p:txBody>
      </p:sp>
    </p:spTree>
    <p:extLst>
      <p:ext uri="{BB962C8B-B14F-4D97-AF65-F5344CB8AC3E}">
        <p14:creationId xmlns:p14="http://schemas.microsoft.com/office/powerpoint/2010/main" val="37376329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fecha"/>
          <p:cNvSpPr>
            <a:spLocks noGrp="1"/>
          </p:cNvSpPr>
          <p:nvPr>
            <p:ph type="dt" sz="half" idx="10"/>
          </p:nvPr>
        </p:nvSpPr>
        <p:spPr/>
        <p:txBody>
          <a:bodyPr/>
          <a:lstStyle/>
          <a:p>
            <a:fld id="{7CA44D44-30BA-4128-986C-8990B98D3F1B}" type="datetimeFigureOut">
              <a:rPr lang="es-CO" smtClean="0"/>
              <a:t>16/03/2015</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94F705BD-2C1C-4209-8FAD-237B35DCFE0E}" type="slidenum">
              <a:rPr lang="es-CO" smtClean="0"/>
              <a:t>‹Nº›</a:t>
            </a:fld>
            <a:endParaRPr lang="es-CO"/>
          </a:p>
        </p:txBody>
      </p:sp>
    </p:spTree>
    <p:extLst>
      <p:ext uri="{BB962C8B-B14F-4D97-AF65-F5344CB8AC3E}">
        <p14:creationId xmlns:p14="http://schemas.microsoft.com/office/powerpoint/2010/main" val="2224277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6 Marcador de fecha"/>
          <p:cNvSpPr>
            <a:spLocks noGrp="1"/>
          </p:cNvSpPr>
          <p:nvPr>
            <p:ph type="dt" sz="half" idx="10"/>
          </p:nvPr>
        </p:nvSpPr>
        <p:spPr/>
        <p:txBody>
          <a:bodyPr/>
          <a:lstStyle/>
          <a:p>
            <a:fld id="{7CA44D44-30BA-4128-986C-8990B98D3F1B}" type="datetimeFigureOut">
              <a:rPr lang="es-CO" smtClean="0"/>
              <a:t>16/03/2015</a:t>
            </a:fld>
            <a:endParaRPr lang="es-CO"/>
          </a:p>
        </p:txBody>
      </p:sp>
      <p:sp>
        <p:nvSpPr>
          <p:cNvPr id="8" name="7 Marcador de pie de página"/>
          <p:cNvSpPr>
            <a:spLocks noGrp="1"/>
          </p:cNvSpPr>
          <p:nvPr>
            <p:ph type="ftr" sz="quarter" idx="11"/>
          </p:nvPr>
        </p:nvSpPr>
        <p:spPr/>
        <p:txBody>
          <a:bodyPr/>
          <a:lstStyle/>
          <a:p>
            <a:endParaRPr lang="es-CO"/>
          </a:p>
        </p:txBody>
      </p:sp>
      <p:sp>
        <p:nvSpPr>
          <p:cNvPr id="9" name="8 Marcador de número de diapositiva"/>
          <p:cNvSpPr>
            <a:spLocks noGrp="1"/>
          </p:cNvSpPr>
          <p:nvPr>
            <p:ph type="sldNum" sz="quarter" idx="12"/>
          </p:nvPr>
        </p:nvSpPr>
        <p:spPr/>
        <p:txBody>
          <a:bodyPr/>
          <a:lstStyle/>
          <a:p>
            <a:fld id="{94F705BD-2C1C-4209-8FAD-237B35DCFE0E}" type="slidenum">
              <a:rPr lang="es-CO" smtClean="0"/>
              <a:t>‹Nº›</a:t>
            </a:fld>
            <a:endParaRPr lang="es-CO"/>
          </a:p>
        </p:txBody>
      </p:sp>
    </p:spTree>
    <p:extLst>
      <p:ext uri="{BB962C8B-B14F-4D97-AF65-F5344CB8AC3E}">
        <p14:creationId xmlns:p14="http://schemas.microsoft.com/office/powerpoint/2010/main" val="12390881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fecha"/>
          <p:cNvSpPr>
            <a:spLocks noGrp="1"/>
          </p:cNvSpPr>
          <p:nvPr>
            <p:ph type="dt" sz="half" idx="10"/>
          </p:nvPr>
        </p:nvSpPr>
        <p:spPr/>
        <p:txBody>
          <a:bodyPr/>
          <a:lstStyle/>
          <a:p>
            <a:fld id="{7CA44D44-30BA-4128-986C-8990B98D3F1B}" type="datetimeFigureOut">
              <a:rPr lang="es-CO" smtClean="0"/>
              <a:t>16/03/2015</a:t>
            </a:fld>
            <a:endParaRPr lang="es-CO"/>
          </a:p>
        </p:txBody>
      </p:sp>
      <p:sp>
        <p:nvSpPr>
          <p:cNvPr id="4" name="3 Marcador de pie de página"/>
          <p:cNvSpPr>
            <a:spLocks noGrp="1"/>
          </p:cNvSpPr>
          <p:nvPr>
            <p:ph type="ftr" sz="quarter" idx="11"/>
          </p:nvPr>
        </p:nvSpPr>
        <p:spPr/>
        <p:txBody>
          <a:bodyPr/>
          <a:lstStyle/>
          <a:p>
            <a:endParaRPr lang="es-CO"/>
          </a:p>
        </p:txBody>
      </p:sp>
      <p:sp>
        <p:nvSpPr>
          <p:cNvPr id="5" name="4 Marcador de número de diapositiva"/>
          <p:cNvSpPr>
            <a:spLocks noGrp="1"/>
          </p:cNvSpPr>
          <p:nvPr>
            <p:ph type="sldNum" sz="quarter" idx="12"/>
          </p:nvPr>
        </p:nvSpPr>
        <p:spPr/>
        <p:txBody>
          <a:bodyPr/>
          <a:lstStyle/>
          <a:p>
            <a:fld id="{94F705BD-2C1C-4209-8FAD-237B35DCFE0E}" type="slidenum">
              <a:rPr lang="es-CO" smtClean="0"/>
              <a:t>‹Nº›</a:t>
            </a:fld>
            <a:endParaRPr lang="es-CO"/>
          </a:p>
        </p:txBody>
      </p:sp>
    </p:spTree>
    <p:extLst>
      <p:ext uri="{BB962C8B-B14F-4D97-AF65-F5344CB8AC3E}">
        <p14:creationId xmlns:p14="http://schemas.microsoft.com/office/powerpoint/2010/main" val="39413614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7CA44D44-30BA-4128-986C-8990B98D3F1B}" type="datetimeFigureOut">
              <a:rPr lang="es-CO" smtClean="0"/>
              <a:t>16/03/2015</a:t>
            </a:fld>
            <a:endParaRPr lang="es-CO"/>
          </a:p>
        </p:txBody>
      </p:sp>
      <p:sp>
        <p:nvSpPr>
          <p:cNvPr id="3" name="2 Marcador de pie de página"/>
          <p:cNvSpPr>
            <a:spLocks noGrp="1"/>
          </p:cNvSpPr>
          <p:nvPr>
            <p:ph type="ftr" sz="quarter" idx="11"/>
          </p:nvPr>
        </p:nvSpPr>
        <p:spPr/>
        <p:txBody>
          <a:bodyPr/>
          <a:lstStyle/>
          <a:p>
            <a:endParaRPr lang="es-CO"/>
          </a:p>
        </p:txBody>
      </p:sp>
      <p:sp>
        <p:nvSpPr>
          <p:cNvPr id="4" name="3 Marcador de número de diapositiva"/>
          <p:cNvSpPr>
            <a:spLocks noGrp="1"/>
          </p:cNvSpPr>
          <p:nvPr>
            <p:ph type="sldNum" sz="quarter" idx="12"/>
          </p:nvPr>
        </p:nvSpPr>
        <p:spPr/>
        <p:txBody>
          <a:bodyPr/>
          <a:lstStyle/>
          <a:p>
            <a:fld id="{94F705BD-2C1C-4209-8FAD-237B35DCFE0E}" type="slidenum">
              <a:rPr lang="es-CO" smtClean="0"/>
              <a:t>‹Nº›</a:t>
            </a:fld>
            <a:endParaRPr lang="es-CO"/>
          </a:p>
        </p:txBody>
      </p:sp>
    </p:spTree>
    <p:extLst>
      <p:ext uri="{BB962C8B-B14F-4D97-AF65-F5344CB8AC3E}">
        <p14:creationId xmlns:p14="http://schemas.microsoft.com/office/powerpoint/2010/main" val="21881810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CO"/>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CA44D44-30BA-4128-986C-8990B98D3F1B}" type="datetimeFigureOut">
              <a:rPr lang="es-CO" smtClean="0"/>
              <a:t>16/03/2015</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94F705BD-2C1C-4209-8FAD-237B35DCFE0E}" type="slidenum">
              <a:rPr lang="es-CO" smtClean="0"/>
              <a:t>‹Nº›</a:t>
            </a:fld>
            <a:endParaRPr lang="es-CO"/>
          </a:p>
        </p:txBody>
      </p:sp>
    </p:spTree>
    <p:extLst>
      <p:ext uri="{BB962C8B-B14F-4D97-AF65-F5344CB8AC3E}">
        <p14:creationId xmlns:p14="http://schemas.microsoft.com/office/powerpoint/2010/main" val="42094114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CO"/>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CA44D44-30BA-4128-986C-8990B98D3F1B}" type="datetimeFigureOut">
              <a:rPr lang="es-CO" smtClean="0"/>
              <a:t>16/03/2015</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94F705BD-2C1C-4209-8FAD-237B35DCFE0E}" type="slidenum">
              <a:rPr lang="es-CO" smtClean="0"/>
              <a:t>‹Nº›</a:t>
            </a:fld>
            <a:endParaRPr lang="es-CO"/>
          </a:p>
        </p:txBody>
      </p:sp>
    </p:spTree>
    <p:extLst>
      <p:ext uri="{BB962C8B-B14F-4D97-AF65-F5344CB8AC3E}">
        <p14:creationId xmlns:p14="http://schemas.microsoft.com/office/powerpoint/2010/main" val="14903364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A44D44-30BA-4128-986C-8990B98D3F1B}" type="datetimeFigureOut">
              <a:rPr lang="es-CO" smtClean="0"/>
              <a:t>16/03/2015</a:t>
            </a:fld>
            <a:endParaRPr lang="es-CO"/>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F705BD-2C1C-4209-8FAD-237B35DCFE0E}" type="slidenum">
              <a:rPr lang="es-CO" smtClean="0"/>
              <a:t>‹Nº›</a:t>
            </a:fld>
            <a:endParaRPr lang="es-CO"/>
          </a:p>
        </p:txBody>
      </p:sp>
    </p:spTree>
    <p:extLst>
      <p:ext uri="{BB962C8B-B14F-4D97-AF65-F5344CB8AC3E}">
        <p14:creationId xmlns:p14="http://schemas.microsoft.com/office/powerpoint/2010/main" val="32252195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rmAutofit fontScale="90000"/>
          </a:bodyPr>
          <a:lstStyle/>
          <a:p>
            <a:r>
              <a:rPr lang="es-CO" b="1" smtClean="0">
                <a:latin typeface="Arial Black" panose="020B0A04020102020204" pitchFamily="34" charset="0"/>
              </a:rPr>
              <a:t>Separación </a:t>
            </a:r>
            <a:r>
              <a:rPr lang="es-CO" b="1" dirty="0" smtClean="0">
                <a:latin typeface="Arial Black" panose="020B0A04020102020204" pitchFamily="34" charset="0"/>
              </a:rPr>
              <a:t>en la fuente y normatividad ambiental </a:t>
            </a:r>
            <a:endParaRPr lang="es-CO" b="1" dirty="0">
              <a:latin typeface="Arial Black" panose="020B0A04020102020204" pitchFamily="34" charset="0"/>
            </a:endParaRPr>
          </a:p>
        </p:txBody>
      </p:sp>
      <p:sp>
        <p:nvSpPr>
          <p:cNvPr id="3" name="2 Subtítulo"/>
          <p:cNvSpPr>
            <a:spLocks noGrp="1"/>
          </p:cNvSpPr>
          <p:nvPr>
            <p:ph type="subTitle" idx="1"/>
          </p:nvPr>
        </p:nvSpPr>
        <p:spPr/>
        <p:txBody>
          <a:bodyPr/>
          <a:lstStyle/>
          <a:p>
            <a:pPr>
              <a:spcBef>
                <a:spcPts val="0"/>
              </a:spcBef>
            </a:pPr>
            <a:r>
              <a:rPr lang="es-CO" dirty="0" smtClean="0"/>
              <a:t>Estefanía Ortiz Hernández</a:t>
            </a:r>
          </a:p>
          <a:p>
            <a:pPr>
              <a:spcBef>
                <a:spcPts val="0"/>
              </a:spcBef>
            </a:pPr>
            <a:r>
              <a:rPr lang="es-CO" dirty="0" smtClean="0"/>
              <a:t>Yessica Cortes Mosquera</a:t>
            </a:r>
          </a:p>
          <a:p>
            <a:pPr>
              <a:spcBef>
                <a:spcPts val="0"/>
              </a:spcBef>
            </a:pPr>
            <a:r>
              <a:rPr lang="es-CO" dirty="0" smtClean="0"/>
              <a:t>Leidy Tatiana García Tobón </a:t>
            </a:r>
            <a:endParaRPr lang="es-CO" dirty="0"/>
          </a:p>
        </p:txBody>
      </p:sp>
    </p:spTree>
    <p:extLst>
      <p:ext uri="{BB962C8B-B14F-4D97-AF65-F5344CB8AC3E}">
        <p14:creationId xmlns:p14="http://schemas.microsoft.com/office/powerpoint/2010/main" val="34240381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5266928" cy="4162474"/>
          </a:xfrm>
        </p:spPr>
        <p:txBody>
          <a:bodyPr>
            <a:normAutofit/>
          </a:bodyPr>
          <a:lstStyle/>
          <a:p>
            <a:pPr algn="just"/>
            <a:r>
              <a:rPr lang="es-CO" sz="1800" dirty="0" smtClean="0">
                <a:latin typeface="Arial" panose="020B0604020202020204" pitchFamily="34" charset="0"/>
                <a:cs typeface="Arial" panose="020B0604020202020204" pitchFamily="34" charset="0"/>
              </a:rPr>
              <a:t>En esta imagen los recipientes no tienen las etiquetas correspondientes donde informan que va en cada caneca y las personas debido a la falta de información, insertan su basura en cualquier recipiente.</a:t>
            </a:r>
            <a:br>
              <a:rPr lang="es-CO" sz="1800" dirty="0" smtClean="0">
                <a:latin typeface="Arial" panose="020B0604020202020204" pitchFamily="34" charset="0"/>
                <a:cs typeface="Arial" panose="020B0604020202020204" pitchFamily="34" charset="0"/>
              </a:rPr>
            </a:br>
            <a:r>
              <a:rPr lang="es-CO" sz="1800" dirty="0">
                <a:latin typeface="Arial" panose="020B0604020202020204" pitchFamily="34" charset="0"/>
                <a:cs typeface="Arial" panose="020B0604020202020204" pitchFamily="34" charset="0"/>
              </a:rPr>
              <a:t/>
            </a:r>
            <a:br>
              <a:rPr lang="es-CO" sz="1800" dirty="0">
                <a:latin typeface="Arial" panose="020B0604020202020204" pitchFamily="34" charset="0"/>
                <a:cs typeface="Arial" panose="020B0604020202020204" pitchFamily="34" charset="0"/>
              </a:rPr>
            </a:br>
            <a:r>
              <a:rPr lang="es-CO" sz="1800" dirty="0" smtClean="0">
                <a:latin typeface="Arial" panose="020B0604020202020204" pitchFamily="34" charset="0"/>
                <a:cs typeface="Arial" panose="020B0604020202020204" pitchFamily="34" charset="0"/>
              </a:rPr>
              <a:t>SOLUCION: Poner las etiquetas pertinentes en cada recipiente.</a:t>
            </a:r>
            <a:endParaRPr lang="es-CO" sz="1800" dirty="0">
              <a:latin typeface="Arial" panose="020B0604020202020204" pitchFamily="34" charset="0"/>
              <a:cs typeface="Arial" panose="020B0604020202020204" pitchFamily="34" charset="0"/>
            </a:endParaRPr>
          </a:p>
        </p:txBody>
      </p:sp>
      <p:pic>
        <p:nvPicPr>
          <p:cNvPr id="1026" name="Picture 2" descr="D:\Pictures\IMG-20150316-WA0000.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987824" y="3501008"/>
            <a:ext cx="4274203" cy="32023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31082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611560" y="620688"/>
            <a:ext cx="5040560" cy="2308324"/>
          </a:xfrm>
          <a:prstGeom prst="rect">
            <a:avLst/>
          </a:prstGeom>
          <a:noFill/>
        </p:spPr>
        <p:txBody>
          <a:bodyPr wrap="square" rtlCol="0">
            <a:spAutoFit/>
          </a:bodyPr>
          <a:lstStyle/>
          <a:p>
            <a:r>
              <a:rPr lang="es-CO" sz="1600" dirty="0" smtClean="0"/>
              <a:t>Las canecas se encuentran un poco alejadas una de la otra y estos recipientes se encuentran con una bolsa de diferente color y esto es divido a la falta de información por parte de las personas del aseo y además no tienen las explicaciones de que va en cada caneca.</a:t>
            </a:r>
          </a:p>
          <a:p>
            <a:endParaRPr lang="es-CO" sz="1600" dirty="0"/>
          </a:p>
          <a:p>
            <a:r>
              <a:rPr lang="es-CO" sz="1600" dirty="0" smtClean="0"/>
              <a:t>SOLUCION: El personal que cambia  las canecas darles una información respecto a como debe de ir cada caneca con su color respectivo.</a:t>
            </a:r>
            <a:endParaRPr lang="es-CO" sz="1600" dirty="0"/>
          </a:p>
        </p:txBody>
      </p:sp>
      <p:pic>
        <p:nvPicPr>
          <p:cNvPr id="2050" name="Picture 2" descr="D:\Pictures\IMG-20150316-WA000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55776" y="3227660"/>
            <a:ext cx="5087888" cy="28579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762757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D:\Pictures\IMG-20150316-WA000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9976" y="3068961"/>
            <a:ext cx="5805250" cy="3260918"/>
          </a:xfrm>
          <a:prstGeom prst="rect">
            <a:avLst/>
          </a:prstGeom>
          <a:noFill/>
          <a:extLst>
            <a:ext uri="{909E8E84-426E-40DD-AFC4-6F175D3DCCD1}">
              <a14:hiddenFill xmlns:a14="http://schemas.microsoft.com/office/drawing/2010/main">
                <a:solidFill>
                  <a:srgbClr val="FFFFFF"/>
                </a:solidFill>
              </a14:hiddenFill>
            </a:ext>
          </a:extLst>
        </p:spPr>
      </p:pic>
      <p:sp>
        <p:nvSpPr>
          <p:cNvPr id="6" name="5 CuadroTexto"/>
          <p:cNvSpPr txBox="1"/>
          <p:nvPr/>
        </p:nvSpPr>
        <p:spPr>
          <a:xfrm>
            <a:off x="395536" y="476672"/>
            <a:ext cx="8064896" cy="2308324"/>
          </a:xfrm>
          <a:prstGeom prst="rect">
            <a:avLst/>
          </a:prstGeom>
          <a:noFill/>
        </p:spPr>
        <p:txBody>
          <a:bodyPr wrap="square" rtlCol="0">
            <a:spAutoFit/>
          </a:bodyPr>
          <a:lstStyle/>
          <a:p>
            <a:r>
              <a:rPr lang="es-CO" dirty="0" smtClean="0"/>
              <a:t>En esta imagen se observa que no hay una distribución adecuada por parte de las personas que depositan las basuras, además de esto los recipientes deberían de tener un color que los represente y los acompañe la caneca gris.</a:t>
            </a:r>
          </a:p>
          <a:p>
            <a:endParaRPr lang="es-CO" dirty="0"/>
          </a:p>
          <a:p>
            <a:r>
              <a:rPr lang="es-CO" dirty="0" smtClean="0"/>
              <a:t>SOLUCION:  Ponerle color a los recipientes e incluir una caneca de color gris para que lo que es como el cartón y similares con sean mesclados con los otros.</a:t>
            </a:r>
          </a:p>
          <a:p>
            <a:r>
              <a:rPr lang="es-CO" dirty="0" smtClean="0"/>
              <a:t>Implementar una estrategia para que los aprendices sepan en que recipiente hacer los residuos y hacer un buen manejo de la recolección. </a:t>
            </a:r>
            <a:endParaRPr lang="es-CO" dirty="0"/>
          </a:p>
        </p:txBody>
      </p:sp>
    </p:spTree>
    <p:extLst>
      <p:ext uri="{BB962C8B-B14F-4D97-AF65-F5344CB8AC3E}">
        <p14:creationId xmlns:p14="http://schemas.microsoft.com/office/powerpoint/2010/main" val="25688786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2074242"/>
          </a:xfrm>
        </p:spPr>
        <p:txBody>
          <a:bodyPr>
            <a:normAutofit fontScale="90000"/>
          </a:bodyPr>
          <a:lstStyle/>
          <a:p>
            <a:r>
              <a:rPr lang="es-CO" sz="1800" dirty="0" smtClean="0">
                <a:latin typeface="Arial" panose="020B0604020202020204" pitchFamily="34" charset="0"/>
                <a:cs typeface="Arial" panose="020B0604020202020204" pitchFamily="34" charset="0"/>
              </a:rPr>
              <a:t>Se observa que la caneca azul lo acompaña una bolsa de color verde y allí echan los residuos que quieren, hay una mala distribución de la basura que depositan.</a:t>
            </a:r>
            <a:br>
              <a:rPr lang="es-CO" sz="1800" dirty="0" smtClean="0">
                <a:latin typeface="Arial" panose="020B0604020202020204" pitchFamily="34" charset="0"/>
                <a:cs typeface="Arial" panose="020B0604020202020204" pitchFamily="34" charset="0"/>
              </a:rPr>
            </a:br>
            <a:r>
              <a:rPr lang="es-CO" sz="1800" dirty="0">
                <a:latin typeface="Arial" panose="020B0604020202020204" pitchFamily="34" charset="0"/>
                <a:cs typeface="Arial" panose="020B0604020202020204" pitchFamily="34" charset="0"/>
              </a:rPr>
              <a:t/>
            </a:r>
            <a:br>
              <a:rPr lang="es-CO" sz="1800" dirty="0">
                <a:latin typeface="Arial" panose="020B0604020202020204" pitchFamily="34" charset="0"/>
                <a:cs typeface="Arial" panose="020B0604020202020204" pitchFamily="34" charset="0"/>
              </a:rPr>
            </a:br>
            <a:r>
              <a:rPr lang="es-CO" sz="1800" dirty="0" smtClean="0">
                <a:latin typeface="Arial" panose="020B0604020202020204" pitchFamily="34" charset="0"/>
                <a:cs typeface="Arial" panose="020B0604020202020204" pitchFamily="34" charset="0"/>
              </a:rPr>
              <a:t>SOLUCION:  A  esta caneca ponerle la respectiva bolsa de color azul para que no haya una equivocación por parte de las personas, y realizar una estrategia donde informen a las personas como es el manejo y la distribución de las basuras.</a:t>
            </a:r>
            <a:endParaRPr lang="es-CO" sz="1800" dirty="0">
              <a:latin typeface="Arial" panose="020B0604020202020204" pitchFamily="34" charset="0"/>
              <a:cs typeface="Arial" panose="020B0604020202020204" pitchFamily="34" charset="0"/>
            </a:endParaRPr>
          </a:p>
        </p:txBody>
      </p:sp>
      <p:pic>
        <p:nvPicPr>
          <p:cNvPr id="4098" name="Picture 2" descr="D:\Pictures\IMG-20150316-WA0004.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67744" y="3284984"/>
            <a:ext cx="5231904" cy="29388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25593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2578298"/>
          </a:xfrm>
        </p:spPr>
        <p:txBody>
          <a:bodyPr>
            <a:normAutofit/>
          </a:bodyPr>
          <a:lstStyle/>
          <a:p>
            <a:r>
              <a:rPr lang="es-CO" sz="2000" dirty="0" smtClean="0">
                <a:latin typeface="Arial" panose="020B0604020202020204" pitchFamily="34" charset="0"/>
                <a:cs typeface="Arial" panose="020B0604020202020204" pitchFamily="34" charset="0"/>
              </a:rPr>
              <a:t>En la imagen se observa que hace falta la caneca azul y debido a esto por falta de esta caneca, las personas meten los plásticos y vidrios en las otras dos canecas por falta de la otra.</a:t>
            </a:r>
            <a:br>
              <a:rPr lang="es-CO" sz="2000" dirty="0" smtClean="0">
                <a:latin typeface="Arial" panose="020B0604020202020204" pitchFamily="34" charset="0"/>
                <a:cs typeface="Arial" panose="020B0604020202020204" pitchFamily="34" charset="0"/>
              </a:rPr>
            </a:br>
            <a:r>
              <a:rPr lang="es-CO" sz="2000" dirty="0">
                <a:latin typeface="Arial" panose="020B0604020202020204" pitchFamily="34" charset="0"/>
                <a:cs typeface="Arial" panose="020B0604020202020204" pitchFamily="34" charset="0"/>
              </a:rPr>
              <a:t/>
            </a:r>
            <a:br>
              <a:rPr lang="es-CO" sz="2000" dirty="0">
                <a:latin typeface="Arial" panose="020B0604020202020204" pitchFamily="34" charset="0"/>
                <a:cs typeface="Arial" panose="020B0604020202020204" pitchFamily="34" charset="0"/>
              </a:rPr>
            </a:br>
            <a:r>
              <a:rPr lang="es-CO" sz="2000" dirty="0" smtClean="0">
                <a:latin typeface="Arial" panose="020B0604020202020204" pitchFamily="34" charset="0"/>
                <a:cs typeface="Arial" panose="020B0604020202020204" pitchFamily="34" charset="0"/>
              </a:rPr>
              <a:t>SOLUCION: Incluir la caneca azul, para tener un buen maneja de los residuos.</a:t>
            </a:r>
            <a:br>
              <a:rPr lang="es-CO" sz="2000" dirty="0" smtClean="0">
                <a:latin typeface="Arial" panose="020B0604020202020204" pitchFamily="34" charset="0"/>
                <a:cs typeface="Arial" panose="020B0604020202020204" pitchFamily="34" charset="0"/>
              </a:rPr>
            </a:br>
            <a:r>
              <a:rPr lang="es-CO" sz="2000" dirty="0">
                <a:latin typeface="Arial" panose="020B0604020202020204" pitchFamily="34" charset="0"/>
                <a:cs typeface="Arial" panose="020B0604020202020204" pitchFamily="34" charset="0"/>
              </a:rPr>
              <a:t/>
            </a:r>
            <a:br>
              <a:rPr lang="es-CO" sz="2000" dirty="0">
                <a:latin typeface="Arial" panose="020B0604020202020204" pitchFamily="34" charset="0"/>
                <a:cs typeface="Arial" panose="020B0604020202020204" pitchFamily="34" charset="0"/>
              </a:rPr>
            </a:br>
            <a:endParaRPr lang="es-CO" sz="2000" dirty="0">
              <a:latin typeface="Arial" panose="020B0604020202020204" pitchFamily="34" charset="0"/>
              <a:cs typeface="Arial" panose="020B0604020202020204" pitchFamily="34" charset="0"/>
            </a:endParaRPr>
          </a:p>
        </p:txBody>
      </p:sp>
      <p:pic>
        <p:nvPicPr>
          <p:cNvPr id="5122" name="Picture 2" descr="D:\Pictures\IMG-20150316-WA000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23728" y="3429000"/>
            <a:ext cx="5583231" cy="31362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17696739"/>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TotalTime>
  <Words>291</Words>
  <Application>Microsoft Office PowerPoint</Application>
  <PresentationFormat>Presentación en pantalla (4:3)</PresentationFormat>
  <Paragraphs>14</Paragraphs>
  <Slides>6</Slides>
  <Notes>0</Notes>
  <HiddenSlides>0</HiddenSlides>
  <MMClips>0</MMClips>
  <ScaleCrop>false</ScaleCrop>
  <HeadingPairs>
    <vt:vector size="4" baseType="variant">
      <vt:variant>
        <vt:lpstr>Tema</vt:lpstr>
      </vt:variant>
      <vt:variant>
        <vt:i4>1</vt:i4>
      </vt:variant>
      <vt:variant>
        <vt:lpstr>Títulos de diapositiva</vt:lpstr>
      </vt:variant>
      <vt:variant>
        <vt:i4>6</vt:i4>
      </vt:variant>
    </vt:vector>
  </HeadingPairs>
  <TitlesOfParts>
    <vt:vector size="7" baseType="lpstr">
      <vt:lpstr>Tema de Office</vt:lpstr>
      <vt:lpstr>Separación en la fuente y normatividad ambiental </vt:lpstr>
      <vt:lpstr>En esta imagen los recipientes no tienen las etiquetas correspondientes donde informan que va en cada caneca y las personas debido a la falta de información, insertan su basura en cualquier recipiente.  SOLUCION: Poner las etiquetas pertinentes en cada recipiente.</vt:lpstr>
      <vt:lpstr>Presentación de PowerPoint</vt:lpstr>
      <vt:lpstr>Presentación de PowerPoint</vt:lpstr>
      <vt:lpstr>Se observa que la caneca azul lo acompaña una bolsa de color verde y allí echan los residuos que quieren, hay una mala distribución de la basura que depositan.  SOLUCION:  A  esta caneca ponerle la respectiva bolsa de color azul para que no haya una equivocación por parte de las personas, y realizar una estrategia donde informen a las personas como es el manejo y la distribución de las basuras.</vt:lpstr>
      <vt:lpstr>En la imagen se observa que hace falta la caneca azul y debido a esto por falta de esta caneca, las personas meten los plásticos y vidrios en las otras dos canecas por falta de la otra.  SOLUCION: Incluir la caneca azul, para tener un buen maneja de los residuos.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Problemáticas en el SENA</dc:title>
  <dc:creator>.CONECTIVIDAD.</dc:creator>
  <cp:lastModifiedBy>.CONECTIVIDAD.</cp:lastModifiedBy>
  <cp:revision>4</cp:revision>
  <dcterms:created xsi:type="dcterms:W3CDTF">2015-03-16T16:10:58Z</dcterms:created>
  <dcterms:modified xsi:type="dcterms:W3CDTF">2015-03-16T16:43:24Z</dcterms:modified>
</cp:coreProperties>
</file>